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8" r:id="rId5"/>
    <p:sldMasterId id="2147483760" r:id="rId6"/>
    <p:sldMasterId id="2147483736" r:id="rId7"/>
    <p:sldMasterId id="2147483712" r:id="rId8"/>
    <p:sldMasterId id="2147483700" r:id="rId9"/>
  </p:sldMasterIdLst>
  <p:notesMasterIdLst>
    <p:notesMasterId r:id="rId16"/>
  </p:notesMasterIdLst>
  <p:handoutMasterIdLst>
    <p:handoutMasterId r:id="rId17"/>
  </p:handoutMasterIdLst>
  <p:sldIdLst>
    <p:sldId id="256" r:id="rId10"/>
    <p:sldId id="269" r:id="rId11"/>
    <p:sldId id="258" r:id="rId12"/>
    <p:sldId id="259" r:id="rId13"/>
    <p:sldId id="260" r:id="rId14"/>
    <p:sldId id="26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3" autoAdjust="0"/>
    <p:restoredTop sz="94291" autoAdjust="0"/>
  </p:normalViewPr>
  <p:slideViewPr>
    <p:cSldViewPr snapToGrid="0" showGuides="1">
      <p:cViewPr varScale="1">
        <p:scale>
          <a:sx n="101" d="100"/>
          <a:sy n="101" d="100"/>
        </p:scale>
        <p:origin x="512" y="200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9/30/24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9/30/24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748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5309-FE30-FB3F-B043-7D3B24759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65180-934C-2DD2-C87D-0723B4080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DB556-1292-F13F-6EAC-33023E17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E45DB-BF64-47B8-B3B2-E008E7A38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0A60A-072B-E3B1-D692-8777CE19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44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D29A-96F7-689B-5305-92C03845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46A68-AE37-27C5-9B37-9B57B0D5F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FFE9-F371-9351-4542-6935A82E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B5C0F-EFE9-CE99-1BAB-1885A3095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49B0-9E70-97BA-D2A7-2397ECE0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770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C162-89E5-46BC-D19A-F9087EC6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A198F-D717-6CE5-91FB-62992D50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F6C1-A369-5405-6F80-2E50BBBE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9E5D-C6B3-1B92-2641-AD0D855E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F39A4-BBDC-EE9B-7F28-6FBD86FE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88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2C2B-9118-4B4B-C801-4277D355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EF032-2B0D-77B6-9C14-03087A6E2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F5A15-F7F1-7773-AADA-B5492E708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1EBBE-C55A-5A0C-8CBA-A4122259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508CD-4707-2A04-D559-5C501A9E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EC651-4EAF-889B-7934-E81DE9AB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7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066E-C0CD-D64F-D7EF-D3B7910B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DEA48-2E19-8A13-C47F-D878B0AEA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C6857-6736-39DB-3103-83E439719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293A5-7974-EEF7-CD8C-41CBB0EBD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E713A-7D84-D987-D03C-0129FE57E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F94A0D-32FA-6356-5C51-66D28523D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504BE-F4AC-42E5-DB7B-87AFD34EA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85738-CBC9-9CC3-ECDB-60309052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17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393A-0776-32BA-E0F6-26F27F6B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F271-6BF0-BB1B-5AD6-B38ACCBD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B166A-B4AF-3635-2843-3E92A61C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AC0F2-7736-735E-0BB9-1AE7BCE4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38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BF27C-6DA9-8FAC-3275-EB189F7F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51ACA-00C9-2990-0343-75688A70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7FB11-555A-2F5F-C465-D927E6E1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05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D585-6EEC-3719-9D3E-C460CD3C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F8E6-0D6A-FA30-7162-DB33588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9F102-5118-3F01-14AA-DFE85032B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5B5F4-EC83-0249-F38B-956C68EE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E2651-38CE-8B14-4069-92346D26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0D4EB-DF9E-79E9-EE28-D02FB904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060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B12A-944F-BEBC-B5AC-8EC7769F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862873-1188-010A-BADA-60063048C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8B5C1-3A07-C84A-075C-7D95762C2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7E4A-EB5D-1610-64D6-CC4FDC46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B360-F25A-ACE7-C9F8-B86DFDD7D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28CCE-0269-02CF-16FE-CD5F927CF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92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D5E6C-BF1A-F40E-6633-3579E3E0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A89FF-93B5-0207-2805-66730A8FF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8BE2A-704D-2071-8030-7111C3F1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B19E-7954-1AFC-BB3A-199B2A9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8C034-38A3-94FD-10AF-C5959231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39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4EABC8-84B3-A11F-33DE-03898E593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2AEA2-372B-A2F5-106D-8EDE0AD98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9F9B4-F7EB-FFFA-B3C8-6C187BFB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DF6AF-F081-D76C-9323-47A4CF81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2C615-6BA0-0C7E-77D1-69949FE3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12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9DCD-46CD-C261-30D2-60BF0F0BF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D5DEA-1475-F98C-9C27-7BACD1AE3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2037C-B3E3-9670-F9C8-BCEC8BBE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76BB-0CC8-296C-95B7-4C99D042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E0DCC-8829-CE91-CC85-491A9D18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BAE6-510A-DAB9-1BF4-18F077B0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BE54B-66EC-7EA2-3D53-F22EE13C3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9EAAE-51DD-B423-CE42-04353C3B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28814-377E-DE07-0712-E19F8EAC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A1041-ACBA-40D8-8DD9-1AB985A9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317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B1C3-0B47-CC6B-9D09-11C68D48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9F62-F4CE-8ECF-908F-689B2732B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A3BF4-B451-CEAC-553A-677268EB9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A33E4-8C52-B368-5302-194FAAA4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00C06-0B04-E9AA-F859-DFF76B4F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74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BF7A-4F63-46EB-1C5A-85258D7A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B594-20F0-8D81-2E94-E7199CA2B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FC203-A907-42E2-41B0-761514DEA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0E366-13F3-1893-385B-D1776292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13637-EBA8-42FF-AC64-0D3092F4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CAF76-0F6F-74FD-8489-D1C39826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756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CE07-E565-C6B5-5532-3FB7A37B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799F5-2740-E326-7F37-0D99765D5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C27FF-36BC-DABF-FB81-B78AD96F5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35F9A-6275-5872-3BBE-293C824CF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8CCB7-1C49-1736-3FCB-F65168249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610D7-0962-C8A3-BDFC-00F45A5C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0E03B6-6C37-3641-14EC-BFEAA555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B8F5B6-A2EC-739B-158B-63B64011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197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15EF-DFB3-CF85-4660-AB13074D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76F70-C4B3-CD0A-8462-A09C79F7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3E1C-D613-2649-6A56-39FAB7C4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EEC1D-E7B0-AD81-1944-9A325C09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930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F2943-A134-8332-C1E8-BFDE0766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B7A3F-EFD3-F35C-EC13-C5EF39DC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59074-7113-794E-7C54-73E5BB54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94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545C-0F32-C8A6-314C-15F81962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16C10-89E0-9D1B-A20C-6F78D92AB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5A89C-BA10-EA42-9F89-ADF981243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F63F7-EE6A-4810-DD64-28F9976A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F17FA-829E-C263-FFC4-95F39C6B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C57E6-6E40-D2FE-818A-D1F57F62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121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9CB0-8C0D-4B38-5198-C827E513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C94100-8270-83A2-EE47-32D956D15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DF407-3A05-4DDC-93E1-F6EC86E6C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AE6D7-E70C-FF8F-C460-E427D20F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1EC9F-64FE-ADA5-7F79-04F1714E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F2EC1-B3A7-C33F-AD59-880759BA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174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D913-9ACF-5347-E280-AA755BE3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D39D3-711C-CDD0-0D46-0EE8A8CD8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5BC1-4E25-B0AF-4F54-A57153A5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19453-6725-5EA3-DA54-57F513F3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32377-5DBE-785C-874F-087274EC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418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DB3E4-0545-3D2E-8557-9DB85C5359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8290C-9469-D822-7977-2680AD195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71D83-B458-967D-7195-13E6746B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F0720-97E9-E072-0C4B-D6D0C64D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1FCB1-E59E-D115-E40D-1BCC8B02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768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0AEA-3A08-59DA-C02C-CE0DE6873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88765-4D58-FFFB-231E-24A4052A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91490-BD91-D03D-98C6-52E33A59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C7F6F-0894-5FDB-FE8F-44AE3777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78E7C-1440-4D8B-BD34-CA12F500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151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19DE-6F2F-1DBB-AA8B-7DE4F351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0DD3-C41C-5BA8-5F97-2850F8D5D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F9029-543C-0838-CE36-E9503E80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32C6-8558-67CC-C644-DBF408E33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94E21-4CA9-D155-5DFB-1AFAF8C0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85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C009-7249-C379-FB0B-A28D25E1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72DD0-5D84-4EE9-0EF7-F5FFF101B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1066D-2BFE-3BB5-7EBE-B02E9D52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59A65-D40F-8585-060F-A7FF35AD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BDE99-F668-733E-F86E-E1092BF9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931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58C41-4D67-22A1-7985-A883AB5E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5FD0-FBB1-3DB3-52AC-FA15C862A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5DCBC-CC2B-6889-FB0D-1C078F24F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5D8DB-8F7F-54CA-A403-269A28CA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C773C-7807-7D0C-201E-DF90D99EA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F612D-D27D-98A9-7168-CA8F34F4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0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53869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BF1B-6BC1-7B48-F3AB-C34C0ECB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CE63C-58D7-4C0C-E7C6-F04D4A2A0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AE876-20CB-B480-5A7A-CABA2BC47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923F-DA8E-4C82-38ED-1F79994B3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2EA85-0199-DE6C-74AE-F2D07700C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FFC7B-9982-D729-FAE1-AEDB4269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2D73D-A910-B5F6-0FA5-475B090A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76AE39-2183-F6E9-CF6F-113AEE99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822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C42F-206E-A846-FAAA-0E8A6469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9350B-36E4-04B5-6327-E206C9ED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39F2B-D178-B835-4CD4-717B24A5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ACAE3-FADA-8EF7-5B4F-4C750A77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894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4A551-8E94-B49D-1E9A-9590207E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4CD254-683B-A7B0-550E-A8A53E91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B3EEB-8DB4-A4A3-C6D8-CC1F427F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231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62B1-3077-3AC4-BDEF-8D6B95A1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F0030-674E-2917-2AAB-92D76238B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66130-4B44-E969-B4AE-5FB1F5EB7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F2239-1364-D6DA-912E-A1D05489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9D734-0DAD-7850-8A3D-47E1D78B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CDD66-B410-62BF-DC3B-0A878BCE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942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111E-82DA-A817-D70F-EAB336D1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6F1CD4-3AE3-85F7-8DA4-DAB3B6DF4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DC57C-86B9-0690-A4E9-22D00F8BD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8A1B5-8DB9-BFA1-F68D-A8093986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782A2-144C-F3BF-FAF1-95A701A2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930F3-E6CB-D477-7CDA-D5A466B8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07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03E7-D79F-1D02-909B-4DE1E3E86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161FD-EBE3-DC80-A355-56BFBEC6A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D1E4B-D6B3-9224-2179-C988A092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E656D-A0CE-2BFB-D989-2084766FE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1A7DF-89AE-2215-143E-6F8321B9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54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17315B-8492-BF3C-2C18-3B1360760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B8912-885E-2489-41CD-B81B336B6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3344C-002F-0164-8B50-EC111FE0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2AC00-D656-CE25-F239-CF960643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CE26F-164E-6B53-081D-37AD0248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90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96980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861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787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72315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3453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6976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5235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18401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67101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0002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59140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065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17192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67562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6109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0181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9713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47571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50818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0108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2036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8962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E147-8570-EA50-C638-9FA1A6F30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2BDD0-2167-C922-63EC-8A78CF5A1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B3DE1-3820-F74C-1406-7454E0A5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3770A-ABB7-2439-FD48-2F378083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FEB47-1612-4518-9552-2F3797EF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746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AE1A-4345-BA81-C023-DE0B7B38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391C8-8FBA-F3A1-1960-95D0ECA1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00124-DF6C-0F79-3A15-FE430149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877BA-4519-B8FE-5BF3-69E8EB01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BC9A1-9B14-CD88-6F3E-033639F1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88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0E066-59BB-D0F3-9C84-2D2F8A7D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CBE08-7459-4EF5-966D-C4D62454E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9322E-E4C6-3A18-357C-39681D5A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71490-5361-D6F0-FD18-DE8F34E4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CA78D-FE37-83C0-26FA-20D00548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1281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F1BE-6B6B-651D-F89B-0669296E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DE355-A4C3-7684-9ED7-BA7151EF1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763F3-B734-3413-23CB-A5D20468B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AD1F0-F809-C10A-BDE6-F21B20B76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02C8D-6DEB-3CF5-CF0F-D4AEED53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CB4BB-0362-D81B-8B7B-47033210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637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F0FA-A7F1-C910-9135-A09CB4F6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647CD-B3A2-46D9-4064-BECEA065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4664B-1D3B-3A45-5CE2-B63BBE1B5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0876E-BE3D-5FF6-2485-85785BB2E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C4925-315C-8FF6-EAE0-43D457584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4202E-7F68-647A-B8CB-9AA71A10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E5430-B7BB-E834-C673-03A4E76C3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D39ED-DD2B-CFA0-A915-ED10D73A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93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CB87-C31F-44BE-48DD-329A8FE2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44B8E-97C5-9CE2-6B20-D7F87B77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E1474-98CB-DD94-157B-B0BDF4DF7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EC9F8-092B-EF51-D74D-F48D9506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398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B51A9-51C9-6BB2-FAA2-ABE50E20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7D43E-B1AC-20D3-7DF4-ED9FD3F8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0B48A-7F6E-8CA3-C611-91A1E145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163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6A8D-3825-48C7-5133-7F6BBEE2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B500B-27C8-0910-B7ED-129D94FD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D22A0-D6AE-D263-1A13-AF32C12E9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1D2F5-DB97-A6DA-488B-553A30297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A4718-2042-1137-5B76-B63D35D0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9F680-0917-4625-38AB-D95DEB69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749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DBD0-EB12-2983-C720-6F0D719B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FA1B9-2836-B315-164A-2B82E64A9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AC672-397E-118E-2CFB-42AA339F0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F27F5-5599-1748-B404-E43F9700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42AD6-3D36-3F8A-13A0-B43C5699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97543-75BF-8BF3-5E10-67285C3A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0548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70ED-FE86-637E-FE7C-B7512185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5E771-5F12-E8C3-6F3E-B47B0020A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A9279-E7B3-9556-C8A8-BC1A8EB1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8812-6BFE-B304-8400-DD1AEBD0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93023-57A9-E26E-1119-C2665E14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5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BD30F5-441E-B7C7-2AB7-DFCB02221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8B2EF-E72E-C3DE-1FF8-478A498A4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9074F-2A5A-C01D-A1C8-F4D55256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36B74-E9C9-F791-3AB9-201380E27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16DC4-6316-231A-1476-3B43300E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6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50000"/>
              </a:schemeClr>
            </a:gs>
            <a:gs pos="19000">
              <a:schemeClr val="bg1">
                <a:lumMod val="50000"/>
              </a:schemeClr>
            </a:gs>
            <a:gs pos="83000">
              <a:schemeClr val="accent1">
                <a:lumMod val="75000"/>
                <a:lumOff val="2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7" r:id="rId2"/>
    <p:sldLayoutId id="2147483698" r:id="rId3"/>
    <p:sldLayoutId id="2147483699" r:id="rId4"/>
    <p:sldLayoutId id="2147483696" r:id="rId5"/>
    <p:sldLayoutId id="2147483677" r:id="rId6"/>
    <p:sldLayoutId id="2147483678" r:id="rId7"/>
    <p:sldLayoutId id="2147483679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87" r:id="rId21"/>
    <p:sldLayoutId id="2147483695" r:id="rId22"/>
    <p:sldLayoutId id="2147483688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tx2">
                <a:lumMod val="50000"/>
              </a:schemeClr>
            </a:gs>
            <a:gs pos="19000">
              <a:schemeClr val="bg1">
                <a:lumMod val="50000"/>
              </a:schemeClr>
            </a:gs>
            <a:gs pos="83000">
              <a:schemeClr val="accent1">
                <a:lumMod val="75000"/>
                <a:lumOff val="2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023C5-EA13-0626-7224-7FF7A2E6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A4715-183E-7CE1-C577-35628E189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79F10-CA72-9B79-234B-A7141A0A7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B15475-C7A6-473F-9440-15FD4355D16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0F3B3-340B-611F-67E3-2BD38A071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3EEB6-96B1-4DAE-AB11-0975839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tx2">
                <a:lumMod val="50000"/>
              </a:schemeClr>
            </a:gs>
            <a:gs pos="19000">
              <a:schemeClr val="bg1">
                <a:lumMod val="50000"/>
              </a:schemeClr>
            </a:gs>
            <a:gs pos="83000">
              <a:schemeClr val="accent1">
                <a:lumMod val="75000"/>
                <a:lumOff val="2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886D9-8FBC-1F0F-8A23-23A76AF7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A76F8-D3E6-BB36-E796-49F6A41BC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AF4F4-C104-75E4-6976-2EE8CDC4D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7AB15D-7826-4B35-BC98-776F116B46C0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046AD-0298-1BC4-30B7-AF2DC91CB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E9EF8-D127-FDFA-D5BC-95D6DC272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tx2">
                <a:lumMod val="50000"/>
              </a:schemeClr>
            </a:gs>
            <a:gs pos="19000">
              <a:schemeClr val="bg1">
                <a:lumMod val="50000"/>
              </a:schemeClr>
            </a:gs>
            <a:gs pos="83000">
              <a:schemeClr val="accent1">
                <a:lumMod val="75000"/>
                <a:lumOff val="2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48F87B-A2DD-BCDD-75AB-1BFE999C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795B0-61F1-B14D-A097-A23E0180D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580D5-93B6-4D15-FDB8-48977088D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76DDE8-ECE7-4F50-BE27-B3CBE243C9A4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E9158-F0CC-D503-44C3-E9BEB1E76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DB417-E106-4ECD-0A36-4F4BE8235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8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tx2">
                <a:lumMod val="50000"/>
              </a:schemeClr>
            </a:gs>
            <a:gs pos="19000">
              <a:schemeClr val="bg1">
                <a:lumMod val="50000"/>
              </a:schemeClr>
            </a:gs>
            <a:gs pos="83000">
              <a:schemeClr val="accent1">
                <a:lumMod val="75000"/>
                <a:lumOff val="2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98146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tx2">
                <a:lumMod val="50000"/>
              </a:schemeClr>
            </a:gs>
            <a:gs pos="19000">
              <a:schemeClr val="bg1">
                <a:lumMod val="50000"/>
              </a:schemeClr>
            </a:gs>
            <a:gs pos="83000">
              <a:schemeClr val="accent1">
                <a:lumMod val="75000"/>
                <a:lumOff val="2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8A354-1618-57E5-5985-504F9316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AA171-A635-1EA8-939A-2ED4899F9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6A92F-D0A4-0841-8B74-60262AD3F6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D8E65-2E86-4854-939E-DB2DBE23F9F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A1383-9AB6-C25B-6848-C4C13571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C19B-A8C3-9728-E662-12703E084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120771"/>
            <a:ext cx="10117959" cy="2941606"/>
          </a:xfrm>
        </p:spPr>
        <p:txBody>
          <a:bodyPr/>
          <a:lstStyle/>
          <a:p>
            <a:r>
              <a:rPr lang="en-US" dirty="0"/>
              <a:t>NATURAL DISASTER PIPELINE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458" y="2765909"/>
            <a:ext cx="1745084" cy="1029715"/>
          </a:xfrm>
        </p:spPr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</a:rPr>
              <a:t>Cesar Saldivar Savanna Benn Jack Jeffries Lisa Miller</a:t>
            </a:r>
            <a:br>
              <a:rPr lang="en-US" sz="1800" b="1" dirty="0">
                <a:solidFill>
                  <a:schemeClr val="bg1"/>
                </a:solidFill>
              </a:rPr>
            </a:br>
            <a:endParaRPr lang="ru-RU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FE627-42C1-64B8-6AD1-3C8431A6C6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 PIPELINE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931219-B49E-BA67-339B-0071E7F53D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Cesar Saldivar Savanna Benn Jack Jeffries Lisa Miller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25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582" y="201115"/>
            <a:ext cx="4882836" cy="782638"/>
          </a:xfrm>
        </p:spPr>
        <p:txBody>
          <a:bodyPr/>
          <a:lstStyle/>
          <a:p>
            <a:r>
              <a:rPr lang="en-US" dirty="0"/>
              <a:t>Data Clean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pic>
        <p:nvPicPr>
          <p:cNvPr id="8" name="Picture 7" descr="A table of information with many names&#10;&#10;Description automatically generated with medium confidence">
            <a:extLst>
              <a:ext uri="{FF2B5EF4-FFF2-40B4-BE49-F238E27FC236}">
                <a16:creationId xmlns:a16="http://schemas.microsoft.com/office/drawing/2014/main" id="{9E7EFFAF-97C1-2107-AD7E-CA3E1030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56271"/>
          <a:stretch/>
        </p:blipFill>
        <p:spPr>
          <a:xfrm>
            <a:off x="654412" y="1088271"/>
            <a:ext cx="5166867" cy="530352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E33382-D291-EAAF-66B5-67362522F6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4652" y="1706578"/>
            <a:ext cx="4882836" cy="4500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Over 50 columns</a:t>
            </a:r>
          </a:p>
          <a:p>
            <a:pPr marL="0" indent="0">
              <a:buNone/>
            </a:pPr>
            <a:r>
              <a:rPr lang="en-US" dirty="0"/>
              <a:t>- Difficult to manage/visualize data</a:t>
            </a:r>
          </a:p>
          <a:p>
            <a:pPr marL="0" indent="0">
              <a:buNone/>
            </a:pPr>
            <a:r>
              <a:rPr lang="en-US" dirty="0"/>
              <a:t>- Difficult to find data needed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Drop unwanted columns</a:t>
            </a:r>
          </a:p>
          <a:p>
            <a:pPr marL="0" indent="0">
              <a:buNone/>
            </a:pPr>
            <a:r>
              <a:rPr lang="en-US" dirty="0"/>
              <a:t>- Collect info on remaining columns</a:t>
            </a:r>
          </a:p>
          <a:p>
            <a:pPr marL="0" indent="0">
              <a:buNone/>
            </a:pPr>
            <a:r>
              <a:rPr lang="en-US" dirty="0"/>
              <a:t>- Separate data into easy-to-read Data Frames</a:t>
            </a:r>
          </a:p>
          <a:p>
            <a:pPr marL="0" indent="0">
              <a:buNone/>
            </a:pPr>
            <a:r>
              <a:rPr lang="en-US" dirty="0"/>
              <a:t>- Create new Data Frames with separated data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05E8DC3-209F-6DEA-DC04-96BB34FFF351}"/>
              </a:ext>
            </a:extLst>
          </p:cNvPr>
          <p:cNvSpPr/>
          <p:nvPr/>
        </p:nvSpPr>
        <p:spPr>
          <a:xfrm>
            <a:off x="7991318" y="2819400"/>
            <a:ext cx="800100" cy="1009531"/>
          </a:xfrm>
          <a:prstGeom prst="downArrow">
            <a:avLst/>
          </a:prstGeom>
          <a:solidFill>
            <a:schemeClr val="tx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71" y="290664"/>
            <a:ext cx="4837329" cy="782638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Creating Data Frames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1964" y="1027859"/>
            <a:ext cx="3760742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Breaking down Disaster Type and Subtype</a:t>
            </a:r>
          </a:p>
        </p:txBody>
      </p:sp>
      <p:pic>
        <p:nvPicPr>
          <p:cNvPr id="10" name="Picture 9" descr="A table with text on it&#10;&#10;Description automatically generated">
            <a:extLst>
              <a:ext uri="{FF2B5EF4-FFF2-40B4-BE49-F238E27FC236}">
                <a16:creationId xmlns:a16="http://schemas.microsoft.com/office/drawing/2014/main" id="{66BD80CC-D208-311F-B28A-0A0B5BBB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158" y="1362969"/>
            <a:ext cx="2815622" cy="5120640"/>
          </a:xfrm>
          <a:prstGeom prst="rect">
            <a:avLst/>
          </a:prstGeom>
        </p:spPr>
      </p:pic>
      <p:pic>
        <p:nvPicPr>
          <p:cNvPr id="12" name="Picture 11" descr="A screenshot of a disaster type&#10;&#10;Description automatically generated">
            <a:extLst>
              <a:ext uri="{FF2B5EF4-FFF2-40B4-BE49-F238E27FC236}">
                <a16:creationId xmlns:a16="http://schemas.microsoft.com/office/drawing/2014/main" id="{46359834-6580-2BBA-CF38-BCE065E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399" y="2581999"/>
            <a:ext cx="3251322" cy="3291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772C87-A2D9-5E59-FAE0-8FE5834CEC89}"/>
              </a:ext>
            </a:extLst>
          </p:cNvPr>
          <p:cNvSpPr txBox="1"/>
          <p:nvPr/>
        </p:nvSpPr>
        <p:spPr>
          <a:xfrm>
            <a:off x="3660465" y="1857223"/>
            <a:ext cx="216919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Disaster Type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0A651-3216-881A-5A0F-F5E7393F496E}"/>
              </a:ext>
            </a:extLst>
          </p:cNvPr>
          <p:cNvSpPr txBox="1"/>
          <p:nvPr/>
        </p:nvSpPr>
        <p:spPr>
          <a:xfrm>
            <a:off x="7806815" y="627750"/>
            <a:ext cx="27123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Disaster Subtype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290802" y="3317300"/>
            <a:ext cx="2456448" cy="454353"/>
          </a:xfrm>
        </p:spPr>
        <p:txBody>
          <a:bodyPr/>
          <a:lstStyle/>
          <a:p>
            <a:r>
              <a:rPr lang="en-US" dirty="0"/>
              <a:t>Damage Costs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08845" y="954771"/>
            <a:ext cx="3974307" cy="4543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Relevant information in easy-to-read data frames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645" y="191600"/>
            <a:ext cx="5142708" cy="76317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 Frames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02DC6E8-F8B6-CF4A-6692-DA2DEC525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5650" y="1541721"/>
            <a:ext cx="2374900" cy="454353"/>
          </a:xfrm>
        </p:spPr>
        <p:txBody>
          <a:bodyPr/>
          <a:lstStyle/>
          <a:p>
            <a:r>
              <a:rPr lang="en-US" dirty="0"/>
              <a:t>Lives Affected </a:t>
            </a:r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2BEB97ED-5313-1782-EFFB-EF4B6612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89" y="2164939"/>
            <a:ext cx="5610422" cy="1554480"/>
          </a:xfrm>
          <a:prstGeom prst="rect">
            <a:avLst/>
          </a:prstGeom>
        </p:spPr>
      </p:pic>
      <p:pic>
        <p:nvPicPr>
          <p:cNvPr id="17" name="Picture 16" descr="A table with text on it&#10;&#10;Description automatically generated">
            <a:extLst>
              <a:ext uri="{FF2B5EF4-FFF2-40B4-BE49-F238E27FC236}">
                <a16:creationId xmlns:a16="http://schemas.microsoft.com/office/drawing/2014/main" id="{DC6C3FAA-5632-F1ED-577C-AD718513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254" y="3998830"/>
            <a:ext cx="6489544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200" y="6118484"/>
            <a:ext cx="339876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ADD A FOOTER</a:t>
            </a:r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664755F-63FD-94AB-B48D-C3811DA7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1645"/>
            <a:ext cx="10515600" cy="3391281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93" y="127354"/>
            <a:ext cx="4140200" cy="13255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Final Data 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97FE6-1F2D-CBEC-4108-E5CE10CB8ECE}"/>
              </a:ext>
            </a:extLst>
          </p:cNvPr>
          <p:cNvSpPr txBox="1"/>
          <p:nvPr/>
        </p:nvSpPr>
        <p:spPr>
          <a:xfrm>
            <a:off x="4518693" y="1421426"/>
            <a:ext cx="2605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Natural Disaster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1_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1293</TotalTime>
  <Words>116</Words>
  <Application>Microsoft Macintosh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Eras Light ITC</vt:lpstr>
      <vt:lpstr>Franklin Gothic Book</vt:lpstr>
      <vt:lpstr>Gill Sans MT</vt:lpstr>
      <vt:lpstr>Office Theme</vt:lpstr>
      <vt:lpstr>2_Custom Design</vt:lpstr>
      <vt:lpstr>3_Custom Design</vt:lpstr>
      <vt:lpstr>1_Custom Design</vt:lpstr>
      <vt:lpstr>1_Office Theme</vt:lpstr>
      <vt:lpstr>Custom Design</vt:lpstr>
      <vt:lpstr>NATURAL DISASTER PIPELINE</vt:lpstr>
      <vt:lpstr>NATURAL DISASTER PIPELINE</vt:lpstr>
      <vt:lpstr>Data Clean Up</vt:lpstr>
      <vt:lpstr>Creating Data Frames</vt:lpstr>
      <vt:lpstr>Creating Data Frames</vt:lpstr>
      <vt:lpstr>Final Data 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Lisa Miller</dc:creator>
  <cp:lastModifiedBy>Benn, Savanna D.</cp:lastModifiedBy>
  <cp:revision>4</cp:revision>
  <dcterms:created xsi:type="dcterms:W3CDTF">2024-10-01T00:11:08Z</dcterms:created>
  <dcterms:modified xsi:type="dcterms:W3CDTF">2024-10-01T23:25:41Z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